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30"/>
  </p:normalViewPr>
  <p:slideViewPr>
    <p:cSldViewPr snapToGrid="0">
      <p:cViewPr varScale="1">
        <p:scale>
          <a:sx n="113" d="100"/>
          <a:sy n="113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B710-3335-A84E-BB86-97D460CE2C59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A8B85-E668-3841-BCBE-08A43E2FB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A8B85-E668-3841-BCBE-08A43E2FB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7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44AF-140B-9079-825E-8C8541BF7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F4A2-7AF9-C2CB-6839-CE6807DCE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BCA9-50E2-03C2-FF5C-F4672E92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6F6E-793C-DE2B-C604-4A2DB142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B49E5-2005-0738-9782-3CD66A6B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1C34-8AFD-BBE9-4D5B-A9B49E36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513F9-3780-C9D3-60F5-9C2B1A939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3619-380E-B8E6-C88F-DD7C731E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FAFF-58F1-8641-886F-9F6545C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8577C-7965-6008-C4F2-43A933AC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A3D05-32F4-4ED4-6501-F7438A009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8BB76-CF0E-5423-9689-1867B2B26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7938C-D58B-D3AA-C096-43411C63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A7347-A6EC-A8CA-0CA8-A6294A22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8989-B745-C202-E596-17E8A0F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1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13DA-E748-E1EF-AFDE-2AB573B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01FE-4723-C795-BB9C-730AA78C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BCFF-4B7A-F6C1-8940-7A1394E7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73A3-FED5-4F33-64B7-C6BA9F0D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562EC-C4F1-620B-F1BE-FC657095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8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15C1-FB0F-1010-752B-54A44A9B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7E468-15B8-EA2F-170B-16C7F326C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F3D3-EAA3-640A-E29C-A7FC1A0A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46200-C982-9C26-3077-EE463C1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A02F-B1E0-0B68-4832-0D8CCEA7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CA5B-0B1D-2DE7-2F51-53FEB82C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48340-98A0-A478-3709-2BC00A53B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F122-BA26-06C9-4207-FEF1191D6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C006-9A80-EF4B-CB93-020E9ECE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882A3-1CC1-921C-2143-268B195C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752DB-FF37-BCB6-F194-66034F66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2946-3641-9F74-AF38-1AF4A967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AC73-961A-1951-1A37-26EA66A6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30DFC-CD6D-2556-1A4D-F3527642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F6284-80AA-9DFF-6788-9846607CB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11527-3C81-5D4F-FD89-E30D9C282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93685-184F-660B-FC3B-8585FA27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DA436-9A9B-9772-7B1B-A3D0D641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A7C72-9479-BCAE-C859-C4EE1728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B8BB-19BB-BF41-BF0F-F27336A6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7B774-763E-2348-BAFD-5A841C8C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EC1B7-0020-324D-61DA-16B84CB3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C9D6-2CBF-029B-872F-113BE34F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49E19-B43B-AE05-D315-B74EB02B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E1DE9-BEC6-701E-9253-F424533F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B688-BDA1-511F-1F7E-D6B26C2E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3DC0-E236-83D4-05B0-DAF92DF1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776E-C071-B2BC-B141-A43D82D7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ED89F-5453-9BE2-C5EA-573D662F7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93FB7-8B3F-9445-36C7-6A40282F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D01FB-5E55-E95E-1498-D70996E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162C-A19D-6340-09F2-808380F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85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6BEB-5353-4134-36B9-1053236E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7DD37-BA61-7DA5-37D1-359288C79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6BD39-55EE-7A9B-93C1-5BCDA533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DB9FB-5166-B5D3-EB11-CFEF8B34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1030C-998D-96E8-64ED-A34E905F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C3AE-E59F-6213-D8EA-757E5A40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5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64AF1-FB6D-EE7E-90E2-AA84BB51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E93B-11F8-78B7-B246-BAE00F43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E6E0-C2E8-76DA-393A-2B3612983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DFA42-1FDC-694C-93E5-6BF42CBFF421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9C36-0A70-09D0-B7E8-4482121B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DD6C-5A32-2D75-E045-7A644990B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7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8FE31F7-B292-77F5-8553-CB3DDFAB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18" y="447916"/>
            <a:ext cx="1280160" cy="1280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6E303-B753-F49F-6B91-0A8FF621E13D}"/>
              </a:ext>
            </a:extLst>
          </p:cNvPr>
          <p:cNvSpPr txBox="1"/>
          <p:nvPr/>
        </p:nvSpPr>
        <p:spPr>
          <a:xfrm>
            <a:off x="1175726" y="1574755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7DD67-8157-E4A1-7B8D-FFDFBB7B49DF}"/>
              </a:ext>
            </a:extLst>
          </p:cNvPr>
          <p:cNvSpPr txBox="1"/>
          <p:nvPr/>
        </p:nvSpPr>
        <p:spPr>
          <a:xfrm>
            <a:off x="3236803" y="1574755"/>
            <a:ext cx="230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Coyote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5EA24-9DF3-AEC5-3E22-6287F12579AF}"/>
              </a:ext>
            </a:extLst>
          </p:cNvPr>
          <p:cNvSpPr txBox="1"/>
          <p:nvPr/>
        </p:nvSpPr>
        <p:spPr>
          <a:xfrm>
            <a:off x="1135256" y="3257021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EB5504-06B9-06BB-07E4-639105D09641}"/>
              </a:ext>
            </a:extLst>
          </p:cNvPr>
          <p:cNvSpPr/>
          <p:nvPr/>
        </p:nvSpPr>
        <p:spPr>
          <a:xfrm>
            <a:off x="1162756" y="434627"/>
            <a:ext cx="8398863" cy="63043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D2B249-A64B-1274-940D-BED8DA6755AD}"/>
              </a:ext>
            </a:extLst>
          </p:cNvPr>
          <p:cNvCxnSpPr>
            <a:cxnSpLocks/>
          </p:cNvCxnSpPr>
          <p:nvPr/>
        </p:nvCxnSpPr>
        <p:spPr>
          <a:xfrm>
            <a:off x="5325266" y="434627"/>
            <a:ext cx="0" cy="6304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904FC8-628F-1D65-050A-B53340DEA6E8}"/>
              </a:ext>
            </a:extLst>
          </p:cNvPr>
          <p:cNvSpPr txBox="1"/>
          <p:nvPr/>
        </p:nvSpPr>
        <p:spPr>
          <a:xfrm>
            <a:off x="724344" y="-58985"/>
            <a:ext cx="5093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Biological Kinds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6D1168-9351-BC06-4E9E-4D66454DC32F}"/>
              </a:ext>
            </a:extLst>
          </p:cNvPr>
          <p:cNvSpPr txBox="1"/>
          <p:nvPr/>
        </p:nvSpPr>
        <p:spPr>
          <a:xfrm>
            <a:off x="4354013" y="-58985"/>
            <a:ext cx="6123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Non-living Natural Kinds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DFB34-A640-EA7A-19AC-BD86E43C7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09" y="741852"/>
            <a:ext cx="1675383" cy="735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3B7425-C0C3-1836-E2F0-D1A88501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84" y="491771"/>
            <a:ext cx="1280160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739054-B3E3-2B04-BF66-CCB51EE3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516" y="2143322"/>
            <a:ext cx="914400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760B0-3FC1-1E01-25E1-329323347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715" y="2440559"/>
            <a:ext cx="1554480" cy="976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71E53-FCF0-0F0F-9254-567403D28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168" y="3867754"/>
            <a:ext cx="1188720" cy="11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99D756-95F5-7AB8-4A22-A3C8882B6CB2}"/>
              </a:ext>
            </a:extLst>
          </p:cNvPr>
          <p:cNvSpPr txBox="1"/>
          <p:nvPr/>
        </p:nvSpPr>
        <p:spPr>
          <a:xfrm>
            <a:off x="1130068" y="4903793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Osprey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423F82-6EFA-1A87-DEB7-3B67880EE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436" y="4163126"/>
            <a:ext cx="1463040" cy="9966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EA7800-ADE4-6AD6-9D90-3B9B51CD5AB7}"/>
              </a:ext>
            </a:extLst>
          </p:cNvPr>
          <p:cNvSpPr txBox="1"/>
          <p:nvPr/>
        </p:nvSpPr>
        <p:spPr>
          <a:xfrm>
            <a:off x="3297496" y="4903793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Shark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2796A8-9E31-94A4-E0B6-5C6C3D70D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5838" y="5676390"/>
            <a:ext cx="1188720" cy="6316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269264-3274-F84A-4A80-6E930EA19460}"/>
              </a:ext>
            </a:extLst>
          </p:cNvPr>
          <p:cNvSpPr txBox="1"/>
          <p:nvPr/>
        </p:nvSpPr>
        <p:spPr>
          <a:xfrm>
            <a:off x="1194738" y="6272212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Snail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016F33-9748-45DE-5A83-EB342459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8034" y="5491447"/>
            <a:ext cx="914400" cy="876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D2328B-1AEE-F068-9766-205512C98568}"/>
              </a:ext>
            </a:extLst>
          </p:cNvPr>
          <p:cNvSpPr txBox="1"/>
          <p:nvPr/>
        </p:nvSpPr>
        <p:spPr>
          <a:xfrm>
            <a:off x="3229774" y="6272212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Turkey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4A66B-CE18-0738-C5A9-F84DA06AFE4E}"/>
              </a:ext>
            </a:extLst>
          </p:cNvPr>
          <p:cNvSpPr txBox="1"/>
          <p:nvPr/>
        </p:nvSpPr>
        <p:spPr>
          <a:xfrm>
            <a:off x="3414311" y="3255516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5D3E6-DE28-3AEA-EBD6-8E7F65E623ED}"/>
              </a:ext>
            </a:extLst>
          </p:cNvPr>
          <p:cNvSpPr txBox="1"/>
          <p:nvPr/>
        </p:nvSpPr>
        <p:spPr>
          <a:xfrm>
            <a:off x="5478524" y="1574755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Desert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2FE852-74B4-E73D-E49A-C17E352EAD93}"/>
              </a:ext>
            </a:extLst>
          </p:cNvPr>
          <p:cNvSpPr txBox="1"/>
          <p:nvPr/>
        </p:nvSpPr>
        <p:spPr>
          <a:xfrm>
            <a:off x="7438313" y="1574755"/>
            <a:ext cx="230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B3EE0-337C-0220-6850-ADCAD4C5B01C}"/>
              </a:ext>
            </a:extLst>
          </p:cNvPr>
          <p:cNvSpPr txBox="1"/>
          <p:nvPr/>
        </p:nvSpPr>
        <p:spPr>
          <a:xfrm>
            <a:off x="5385517" y="3262664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Mineral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E60667-05F6-B722-FD11-A497C57823CE}"/>
              </a:ext>
            </a:extLst>
          </p:cNvPr>
          <p:cNvSpPr txBox="1"/>
          <p:nvPr/>
        </p:nvSpPr>
        <p:spPr>
          <a:xfrm>
            <a:off x="5367594" y="4909436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Platinum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E2645-EF28-FE3E-253A-14EDBDC7263F}"/>
              </a:ext>
            </a:extLst>
          </p:cNvPr>
          <p:cNvSpPr txBox="1"/>
          <p:nvPr/>
        </p:nvSpPr>
        <p:spPr>
          <a:xfrm>
            <a:off x="7507514" y="4909436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River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1A0FA-6F32-7328-2EDA-0AFE3670F604}"/>
              </a:ext>
            </a:extLst>
          </p:cNvPr>
          <p:cNvSpPr txBox="1"/>
          <p:nvPr/>
        </p:nvSpPr>
        <p:spPr>
          <a:xfrm>
            <a:off x="5356229" y="6292304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Soil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6AAC5-89D9-F8B7-070C-54ACAEB2D003}"/>
              </a:ext>
            </a:extLst>
          </p:cNvPr>
          <p:cNvSpPr txBox="1"/>
          <p:nvPr/>
        </p:nvSpPr>
        <p:spPr>
          <a:xfrm>
            <a:off x="7507514" y="6272957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Valley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C1BC33-FFC9-5610-36ED-00DDE1D313F4}"/>
              </a:ext>
            </a:extLst>
          </p:cNvPr>
          <p:cNvSpPr txBox="1"/>
          <p:nvPr/>
        </p:nvSpPr>
        <p:spPr>
          <a:xfrm>
            <a:off x="7624330" y="3262664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Oxygen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98F9BF-4E13-4C4D-D95D-6A77D4B85A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0857" y="880887"/>
            <a:ext cx="1920240" cy="6443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DD0CD0-6822-3912-2AF9-6952BBE29A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8017" y="2218830"/>
            <a:ext cx="1645920" cy="10972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053F5C-AFD6-252D-96CD-12C087D7654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7360"/>
          <a:stretch>
            <a:fillRect/>
          </a:stretch>
        </p:blipFill>
        <p:spPr>
          <a:xfrm>
            <a:off x="7998614" y="2193626"/>
            <a:ext cx="1188720" cy="109096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0DCA26B-DAFD-16FA-DF61-BA1AB1FD5E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374" y="3851216"/>
            <a:ext cx="1737360" cy="11582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4703CF5-E97D-3E32-4881-310555FEB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8574" y="4307254"/>
            <a:ext cx="1645920" cy="5801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DC6027-40F2-5D91-23E1-44113AE784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449" y="5491447"/>
            <a:ext cx="1554480" cy="88604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052EDA3-0CE1-24A5-C794-86C930664B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8574" y="5408809"/>
            <a:ext cx="1645920" cy="9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</Words>
  <Application>Microsoft Macintosh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Rose</dc:creator>
  <cp:lastModifiedBy>David Rose</cp:lastModifiedBy>
  <cp:revision>6</cp:revision>
  <dcterms:created xsi:type="dcterms:W3CDTF">2025-08-05T19:53:04Z</dcterms:created>
  <dcterms:modified xsi:type="dcterms:W3CDTF">2025-10-20T15:38:31Z</dcterms:modified>
</cp:coreProperties>
</file>